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29"/>
  </p:notesMasterIdLst>
  <p:handoutMasterIdLst>
    <p:handoutMasterId r:id="rId30"/>
  </p:handoutMasterIdLst>
  <p:sldIdLst>
    <p:sldId id="312" r:id="rId5"/>
    <p:sldId id="304" r:id="rId6"/>
    <p:sldId id="282" r:id="rId7"/>
    <p:sldId id="315" r:id="rId8"/>
    <p:sldId id="314" r:id="rId9"/>
    <p:sldId id="316" r:id="rId10"/>
    <p:sldId id="317" r:id="rId11"/>
    <p:sldId id="321" r:id="rId12"/>
    <p:sldId id="319" r:id="rId13"/>
    <p:sldId id="320" r:id="rId14"/>
    <p:sldId id="322" r:id="rId15"/>
    <p:sldId id="323" r:id="rId16"/>
    <p:sldId id="324" r:id="rId17"/>
    <p:sldId id="326" r:id="rId18"/>
    <p:sldId id="327" r:id="rId19"/>
    <p:sldId id="328" r:id="rId20"/>
    <p:sldId id="329" r:id="rId21"/>
    <p:sldId id="330" r:id="rId22"/>
    <p:sldId id="331" r:id="rId23"/>
    <p:sldId id="332" r:id="rId24"/>
    <p:sldId id="333" r:id="rId25"/>
    <p:sldId id="334" r:id="rId26"/>
    <p:sldId id="335" r:id="rId27"/>
    <p:sldId id="336" r:id="rId28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1" autoAdjust="0"/>
    <p:restoredTop sz="95388" autoAdjust="0"/>
  </p:normalViewPr>
  <p:slideViewPr>
    <p:cSldViewPr snapToGrid="0" snapToObjects="1">
      <p:cViewPr varScale="1">
        <p:scale>
          <a:sx n="105" d="100"/>
          <a:sy n="105" d="100"/>
        </p:scale>
        <p:origin x="264" y="68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94449-8747-029C-C420-B4931DC46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A259DE-7D21-E3F4-4090-D4B7E3026F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272E0E-8822-900B-CFE9-5C6F75436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1370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F7AE6-3F77-BDB7-1627-F479E94ED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DCD18D-EAFE-6015-09C4-817750B994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10CDD8-454A-66F5-04A3-0AD54434E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896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D8312-E044-24BE-EFA8-E9655EE04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02F59A-E386-0191-DBF3-3E3BC8BF2C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20B8A9-4049-1305-2E16-2BEF60C992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41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8BBAE-9E2F-13D0-8BD2-B5022C461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AF714C-AA40-8F93-06C7-81651ABD9B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125908-396C-5000-3B5A-E911655CF0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820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AC5EC-12AC-6DAB-648C-6D0A4026F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F955C7-C311-9DDE-5EEB-587AF2726C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BD1B79-36E4-5EBD-95BA-7DE9427D0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0089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D5404-160B-3254-6A33-E27949F3D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8A6B8C-D642-0D46-2CE8-B3EB252B4B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F2D3B0-8E86-3FF5-F876-D5705802DC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3225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0AD28-CE21-C6EF-47D9-F14D4F70F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AAAC80-CF57-AAF2-5C5B-11307796EE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1A060E-40D2-49A7-93EB-D9CA72E43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8361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3576E-5CE6-96E7-A07C-4BFD29BA0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FC3ABA-C694-07CA-5466-869F6F91EB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4B845A-2449-62AD-B429-C2F993248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5333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92823-FC02-9DE5-2FA8-474D8B5C2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84FA9-D791-D707-7711-78252C21EE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F80BC1-C78D-2CF8-3D7B-0550C07DF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6684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D8F7D-313B-475B-9905-8A8C50941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E63702-CFE1-12D5-9D1B-14C083F757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9B8A4F-CA0E-D1E0-AB82-72A959C2E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469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0232B-07A0-1F39-BC84-07F48E237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475DAD-F196-880C-CCEB-635C43149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9A3EFD-99D6-309C-6B05-EE3AEA088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852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67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38872-E11E-CF33-547B-A051E4696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E4075C-F7C8-DBD0-CBF7-7508316DC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609EA8-8297-53D1-88BC-F29BCFC09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985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B180D-5FBF-D352-6D23-5CED66BDC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585C3-20BD-8145-6C07-C48FA395AC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8B6306-409D-838E-CB00-2117B7343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277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28DAB-A00C-B9B4-6931-7274A380E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EB2F9E-A6E1-6621-DBC4-6C90ABF490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2611F6-1F5B-E962-855A-A04FB81C4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058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35E70-B72F-A2FA-F355-A3243B9F9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DB7700-AE9C-CDF5-AAE7-5725BD570F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540F0F-E165-AD89-BFDB-8E0FF9F7EF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911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13380-33D1-E946-04AF-7FE71D334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35212-DD75-05C5-5721-6C1124E8E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6A5E45-DD18-B6F5-3D27-40441E931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644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US" dirty="0"/>
              <a:t>Update progress</a:t>
            </a:r>
            <a:br>
              <a:rPr lang="en-US" dirty="0"/>
            </a:br>
            <a:r>
              <a:rPr lang="en-US" dirty="0"/>
              <a:t>2025/05/20</a:t>
            </a:r>
            <a:br>
              <a:rPr lang="en-US" dirty="0"/>
            </a:br>
            <a:r>
              <a:rPr lang="en-US" dirty="0"/>
              <a:t>By: Krit </a:t>
            </a:r>
            <a:r>
              <a:rPr lang="en-US" dirty="0" err="1"/>
              <a:t>ittisomboon</a:t>
            </a:r>
            <a:br>
              <a:rPr lang="en-US" dirty="0"/>
            </a:br>
            <a:r>
              <a:rPr lang="en-US" dirty="0"/>
              <a:t>(</a:t>
            </a:r>
            <a:r>
              <a:rPr lang="ja-JP" altLang="en-US" dirty="0"/>
              <a:t>クリット  イティソンブーン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(Hymn)</a:t>
            </a:r>
            <a:br>
              <a:rPr lang="en-US" dirty="0"/>
            </a:br>
            <a:r>
              <a:rPr lang="en-US" dirty="0"/>
              <a:t>(</a:t>
            </a:r>
            <a:r>
              <a:rPr lang="ja-JP" altLang="en-US" dirty="0"/>
              <a:t>ヒム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7DA09-34B2-CB7A-59DB-88A2E73EB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38336-E8D2-8436-7BFC-4536BAC2C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809" y="1057274"/>
            <a:ext cx="7043617" cy="2520217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7C9CC7-C5F7-C0A6-3C37-CCDC0D6003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5CFD94-2502-F081-2C0C-6B94D31C590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364808" y="3808750"/>
            <a:ext cx="7043618" cy="2233233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Find how to take echo data all the time without opening computer all day long.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Focus on making code of taking flight data to get more accurate and precise.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Quantify qualitative weather avoidance decisions by pilots and air traffic controllers—such as measuring distance to weather echoes and deviations from flight paths.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860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18770-FA02-4502-420B-8C4AC06A1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94E6-6913-1834-3FC5-4D06F604B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US" dirty="0"/>
              <a:t>Update progress</a:t>
            </a:r>
            <a:br>
              <a:rPr lang="en-US" dirty="0"/>
            </a:br>
            <a:r>
              <a:rPr lang="en-US" dirty="0"/>
              <a:t>2025/06/02</a:t>
            </a:r>
            <a:br>
              <a:rPr lang="en-US" dirty="0"/>
            </a:br>
            <a:r>
              <a:rPr lang="en-US" dirty="0"/>
              <a:t>By: Krit </a:t>
            </a:r>
            <a:r>
              <a:rPr lang="en-US" dirty="0" err="1"/>
              <a:t>Ittisomboon</a:t>
            </a:r>
            <a:br>
              <a:rPr lang="en-US" dirty="0"/>
            </a:br>
            <a:r>
              <a:rPr lang="en-US" dirty="0"/>
              <a:t>(</a:t>
            </a:r>
            <a:r>
              <a:rPr lang="ja-JP" altLang="en-US" dirty="0"/>
              <a:t>クリット  イティソンブーン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(Hymn)</a:t>
            </a:r>
            <a:br>
              <a:rPr lang="en-US" dirty="0"/>
            </a:br>
            <a:r>
              <a:rPr lang="en-US" dirty="0"/>
              <a:t>(</a:t>
            </a:r>
            <a:r>
              <a:rPr lang="ja-JP" altLang="en-US" dirty="0"/>
              <a:t>ヒム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3246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9D45C-1899-86B1-41AE-1BFC17A7F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7B6C5-907C-8D8E-A844-75AF264B8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/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B71ED-A230-A54B-CD32-3F7C751F7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6583680" cy="320734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Run Code to collect echo data 24/7.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Merging 2 Code of Flight data collection and echo collection.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Creating Map with Flight on it.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1B54C0-5584-0AF8-03CB-23F9FD9EE6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009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7AAF5-E12B-F71C-C10B-4FA666F59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7B850-B198-2903-9156-4A36A1634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770" y="195861"/>
            <a:ext cx="7965461" cy="994164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E17D4-602F-6FB7-0D84-BBB11D8A26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26771" y="1377833"/>
            <a:ext cx="7965460" cy="3497698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Run the code to collect data all day long.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Merging 2 code of collect echo data and flight data to find data case that planes avoid or go through echo.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Map.csv to plot out the flight and echo.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64260181-FA70-A604-F909-B2B2797BB5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B397E4-52DB-6724-09DE-91704470E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1431"/>
            <a:ext cx="2866933" cy="34365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27BA26-CA49-5A59-0BE2-30C64447C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6933" y="3597043"/>
            <a:ext cx="3640611" cy="32609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3246A7-0AAE-0970-9AA4-2EFFA2AB9F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8047" y="2186082"/>
            <a:ext cx="2141378" cy="46840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DB1D08-3F83-2666-59BD-D38BBDFD09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9425" y="2186082"/>
            <a:ext cx="2102575" cy="468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15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AB6A7-E81F-0106-7E75-F97250F77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510F-C148-851F-9F83-28AC2BA44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809" y="1057274"/>
            <a:ext cx="7043617" cy="2520217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A34312-0C88-1CD0-9BEB-B073256B1C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942E01-7ED4-C4A1-C912-54B97DACD30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364808" y="3808750"/>
            <a:ext cx="7043618" cy="223323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Fixing Error.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Improve work.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Continue to do and gather data.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Echo Impact Analysis on Bangkok Airspace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ML-Based Route Generation Model.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294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CD206-BC5D-EAD8-257C-C7116E173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87A6B-16CA-2EF0-98F1-E65E934579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US" dirty="0"/>
              <a:t>Update progress</a:t>
            </a:r>
            <a:br>
              <a:rPr lang="en-US" dirty="0"/>
            </a:br>
            <a:r>
              <a:rPr lang="en-US" dirty="0"/>
              <a:t>2025/06/16</a:t>
            </a:r>
            <a:br>
              <a:rPr lang="en-US" dirty="0"/>
            </a:br>
            <a:r>
              <a:rPr lang="en-US" dirty="0"/>
              <a:t>By: Krit </a:t>
            </a:r>
            <a:r>
              <a:rPr lang="en-US" dirty="0" err="1"/>
              <a:t>Ittisomboon</a:t>
            </a:r>
            <a:br>
              <a:rPr lang="en-US" dirty="0"/>
            </a:br>
            <a:r>
              <a:rPr lang="en-US" dirty="0"/>
              <a:t>(</a:t>
            </a:r>
            <a:r>
              <a:rPr lang="ja-JP" altLang="en-US" dirty="0"/>
              <a:t>クリット  イティソンブーン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(Hymn)</a:t>
            </a:r>
            <a:br>
              <a:rPr lang="en-US" dirty="0"/>
            </a:br>
            <a:r>
              <a:rPr lang="en-US" dirty="0"/>
              <a:t>(</a:t>
            </a:r>
            <a:r>
              <a:rPr lang="ja-JP" altLang="en-US" dirty="0"/>
              <a:t>ヒム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01314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B32EA-504A-77D2-6231-71DA330EB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04102-3C64-AA72-B037-82E114269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/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7E1B9-AF4B-BC68-8560-7E963471E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6583680" cy="320734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Find  Wind Direction of the flight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Finding altitude of atmosphere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68230-A71B-0785-0A6C-BA2F60F9E5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833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CE116-0FEA-844B-76F5-3C49B2848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8FC97-5F8D-C128-A2C2-8F3B71E97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770" y="195861"/>
            <a:ext cx="7965461" cy="994164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4903C-A3C9-1623-58AD-CFB9E0328C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26771" y="1377833"/>
            <a:ext cx="7965460" cy="349769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 found the wind direction data and put it in to the map to recognize the flight that are flying with head-wind or tail-wind. Also find the altitude of the flight in that time also.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36616BB7-207F-D223-F329-42309E7EC2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71F31A-E4BA-B21E-5D55-B948CDC29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141" y="1877245"/>
            <a:ext cx="4213316" cy="498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86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5430E-057D-0735-E58F-1A62C2038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A6777-3F8D-277A-DA47-C4FA85225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83C3A-0950-A408-67A3-C4FE96657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4547777" cy="3207344"/>
          </a:xfrm>
        </p:spPr>
        <p:txBody>
          <a:bodyPr>
            <a:normAutofit/>
          </a:bodyPr>
          <a:lstStyle/>
          <a:p>
            <a:pPr marL="804672" lvl="1" indent="-457200">
              <a:buFont typeface="+mj-lt"/>
              <a:buAutoNum type="arabicPeriod"/>
            </a:pPr>
            <a:r>
              <a:rPr lang="en-US" dirty="0"/>
              <a:t>I try to merge the wind data code with the echo data code but the errors is too much so I separate 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DEA64-F510-2D64-A7E0-E38019151C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154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7DD51-A277-16A9-AFF1-DF18546B7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A928A-77D8-55F5-A018-322A0A838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809" y="1057274"/>
            <a:ext cx="7043617" cy="2520217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7DA6A1-115B-8F56-B989-76AFF14AAB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66C7F-3479-EB31-FF29-5472C1BB6D5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364808" y="3808750"/>
            <a:ext cx="7043618" cy="223323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Try to fix the error so can be able to merge 2 code.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Find the </a:t>
            </a:r>
            <a:r>
              <a:rPr lang="en-US" dirty="0" err="1"/>
              <a:t>METAR_Data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Finding the temperature at certain altitude of flight.</a:t>
            </a:r>
          </a:p>
        </p:txBody>
      </p:sp>
    </p:spTree>
    <p:extLst>
      <p:ext uri="{BB962C8B-B14F-4D97-AF65-F5344CB8AC3E}">
        <p14:creationId xmlns:p14="http://schemas.microsoft.com/office/powerpoint/2010/main" val="2472156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/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6583680" cy="320734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Collect Data of Echo Data near BKK/VTBS as a code.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Starting code of taking flight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1B182-49E5-CBEC-A7B1-4B96CAE5F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DD938-9B68-6324-E7B0-3D4299F04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US" dirty="0"/>
              <a:t>Update progress</a:t>
            </a:r>
            <a:br>
              <a:rPr lang="en-US" dirty="0"/>
            </a:br>
            <a:r>
              <a:rPr lang="en-US" dirty="0"/>
              <a:t>2025/06/23 (Last)</a:t>
            </a:r>
            <a:br>
              <a:rPr lang="en-US" dirty="0"/>
            </a:br>
            <a:r>
              <a:rPr lang="en-US" dirty="0"/>
              <a:t>By: Krit </a:t>
            </a:r>
            <a:r>
              <a:rPr lang="en-US" dirty="0" err="1"/>
              <a:t>Ittisomboon</a:t>
            </a:r>
            <a:br>
              <a:rPr lang="en-US" dirty="0"/>
            </a:br>
            <a:r>
              <a:rPr lang="en-US" dirty="0"/>
              <a:t>(</a:t>
            </a:r>
            <a:r>
              <a:rPr lang="ja-JP" altLang="en-US" dirty="0"/>
              <a:t>クリット  イティソンブーン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(Hymn)</a:t>
            </a:r>
            <a:br>
              <a:rPr lang="en-US" dirty="0"/>
            </a:br>
            <a:r>
              <a:rPr lang="en-US" dirty="0"/>
              <a:t>(</a:t>
            </a:r>
            <a:r>
              <a:rPr lang="ja-JP" altLang="en-US" dirty="0"/>
              <a:t>ヒム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90092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08C9B-E11A-9226-7D26-3327AE152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8EE9-61CD-60D5-02E5-B33212C67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/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9ABB6-A49D-1BD1-46B9-EE21EB81E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6583680" cy="320734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Merge 2 Code Successfully of Wind Data and Weather Data.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Analyze the flight that got Head/Tail/Cross-wind or going through Echo by percentage of flight in that time period.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9F1713-EFA1-7C3C-7A65-37F055600B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993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A4F83-C13E-A599-E4FC-000B1B7D2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28B0B-DBE7-726B-C89A-9EA21A1ED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770" y="195861"/>
            <a:ext cx="7965461" cy="994164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A5163-D528-830F-6BAD-4EC181DA2D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26771" y="1377834"/>
            <a:ext cx="7965460" cy="146225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Create a summary of the flight data at the time (real-time),since the APIs data we need to collect all the time. Create a map of full flight, wind and echo data using METAR data and Rain data from the </a:t>
            </a:r>
            <a:r>
              <a:rPr lang="en-US" dirty="0" err="1"/>
              <a:t>RainViewer</a:t>
            </a:r>
            <a:r>
              <a:rPr lang="en-US" dirty="0"/>
              <a:t> so we built an automated system that analyzes how wind conditions affect pilot weather avoidance decisions at BKK airport, achieving 60-70% detection accuracy with real radar data integration.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A1A04C04-24C9-1A15-59EA-DC5B34A266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AD67AB-3E80-1FD7-046A-E4FC554B4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69343"/>
            <a:ext cx="4535666" cy="24886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DD2349-B464-F04A-10E7-E39A04DE8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768" y="2840088"/>
            <a:ext cx="3332254" cy="40179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D883A9-8EB2-FD12-07F8-75D684CBCD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7022" y="2840090"/>
            <a:ext cx="4314978" cy="401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478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0A37D-EAF7-3951-1A0B-04DAEAC33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0274E-28E4-8D33-9D77-FD3494942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E7B3D-96D2-A567-5180-EC06CF567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4547777" cy="3207344"/>
          </a:xfrm>
        </p:spPr>
        <p:txBody>
          <a:bodyPr>
            <a:normAutofit fontScale="77500" lnSpcReduction="20000"/>
          </a:bodyPr>
          <a:lstStyle/>
          <a:p>
            <a:pPr marL="804672" lvl="1" indent="-457200">
              <a:buFont typeface="+mj-lt"/>
              <a:buAutoNum type="arabicPeriod"/>
            </a:pPr>
            <a:r>
              <a:rPr lang="en-US" dirty="0"/>
              <a:t>I forgot to delete the color circle in the map it was fixed echo data I </a:t>
            </a:r>
            <a:r>
              <a:rPr lang="en-US" b="1" dirty="0"/>
              <a:t>manually </a:t>
            </a:r>
            <a:r>
              <a:rPr lang="en-US" dirty="0"/>
              <a:t>input.</a:t>
            </a:r>
          </a:p>
          <a:p>
            <a:pPr marL="804672" lvl="1" indent="-457200">
              <a:buFont typeface="+mj-lt"/>
              <a:buAutoNum type="arabicPeriod"/>
            </a:pPr>
            <a:r>
              <a:rPr lang="en-US" dirty="0"/>
              <a:t>The code can’t classify between “</a:t>
            </a:r>
            <a:r>
              <a:rPr lang="en-US" b="1" dirty="0"/>
              <a:t>Weather</a:t>
            </a:r>
            <a:r>
              <a:rPr lang="en-US" dirty="0"/>
              <a:t> </a:t>
            </a:r>
            <a:r>
              <a:rPr lang="en-US" b="1" dirty="0"/>
              <a:t>Avoidance</a:t>
            </a:r>
            <a:r>
              <a:rPr lang="en-US" dirty="0"/>
              <a:t>” and “</a:t>
            </a:r>
            <a:r>
              <a:rPr lang="en-US" b="1" dirty="0"/>
              <a:t>Standard Procedures</a:t>
            </a:r>
            <a:r>
              <a:rPr lang="en-US" dirty="0"/>
              <a:t>”</a:t>
            </a:r>
          </a:p>
          <a:p>
            <a:pPr marL="804672" lvl="1" indent="-457200">
              <a:buFont typeface="+mj-lt"/>
              <a:buAutoNum type="arabicPeriod"/>
            </a:pPr>
            <a:r>
              <a:rPr lang="en-US" dirty="0"/>
              <a:t>Flight Radar data not complete since we didn’t got enough data from free API.</a:t>
            </a:r>
          </a:p>
          <a:p>
            <a:pPr marL="804672" lvl="1" indent="-457200">
              <a:buFont typeface="+mj-lt"/>
              <a:buAutoNum type="arabicPeriod"/>
            </a:pPr>
            <a:r>
              <a:rPr lang="en-US" dirty="0"/>
              <a:t>Missed </a:t>
            </a:r>
            <a:r>
              <a:rPr lang="en-US" b="1" dirty="0"/>
              <a:t>High-Altitude</a:t>
            </a:r>
            <a:r>
              <a:rPr lang="en-US" dirty="0"/>
              <a:t> Operations</a:t>
            </a:r>
          </a:p>
          <a:p>
            <a:pPr marL="1143000" lvl="2" indent="-457200">
              <a:buFont typeface="+mj-lt"/>
              <a:buAutoNum type="arabicPeriod"/>
            </a:pPr>
            <a:r>
              <a:rPr lang="en-US" dirty="0"/>
              <a:t>Flight over FL200+ analyze incorrectly</a:t>
            </a:r>
          </a:p>
          <a:p>
            <a:pPr marL="1143000" lvl="2" indent="-457200">
              <a:buFont typeface="+mj-lt"/>
              <a:buAutoNum type="arabicPeriod"/>
            </a:pPr>
            <a:r>
              <a:rPr lang="en-US" dirty="0"/>
              <a:t>Overflying weather count as “</a:t>
            </a:r>
            <a:r>
              <a:rPr lang="en-US" b="1" dirty="0"/>
              <a:t>In Weather</a:t>
            </a:r>
            <a:r>
              <a:rPr lang="en-US" dirty="0"/>
              <a:t>”</a:t>
            </a:r>
          </a:p>
          <a:p>
            <a:pPr marL="1143000" lvl="2" indent="-457200">
              <a:buFont typeface="+mj-lt"/>
              <a:buAutoNum type="arabicPeriod"/>
            </a:pPr>
            <a:endParaRPr lang="en-US" dirty="0"/>
          </a:p>
          <a:p>
            <a:pPr marL="1143000" lvl="2" indent="-457200">
              <a:buFont typeface="+mj-lt"/>
              <a:buAutoNum type="arabicPeriod"/>
            </a:pPr>
            <a:endParaRPr lang="en-US" dirty="0"/>
          </a:p>
          <a:p>
            <a:pPr marL="4343400" lvl="8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A5571-E2A1-706C-7F41-CC5BB54ECF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F9BC15-2564-4E98-F4A1-D67566F46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825" y="1183856"/>
            <a:ext cx="5150820" cy="487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021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CEC8D-E2A7-7F19-4278-EA5802D2B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B0CCA-5427-D5E8-E58F-9E3D293F1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809" y="1057274"/>
            <a:ext cx="7043617" cy="2520217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EEE15B-F2AE-4601-0AFB-4AC804A109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A1B30A-821E-2103-BAC7-6076E762038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364808" y="3808750"/>
            <a:ext cx="7043618" cy="2233233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Remove the color circle I manually input.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Altitude Filtering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 need Flightradar24 API to get complete flight data</a:t>
            </a:r>
          </a:p>
          <a:p>
            <a:pPr marL="804672" lvl="1" indent="-457200"/>
            <a:r>
              <a:rPr lang="en-US" dirty="0"/>
              <a:t>Ex. Historical Flight Path, Heading/Tracks and we can compare the planned path with actual route.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Confidence Scoring so we can know which data will be more accurate.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Plotting Flight Path on the map for better understanding.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118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770" y="195861"/>
            <a:ext cx="7965461" cy="994164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11C33-898C-4414-4665-5136EB6FC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26771" y="1377833"/>
            <a:ext cx="7965460" cy="349769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Arrange Echo data as a file organized by date.</a:t>
            </a:r>
          </a:p>
          <a:p>
            <a:pPr>
              <a:buFont typeface="+mj-lt"/>
              <a:buAutoNum type="arabicPeriod"/>
            </a:pPr>
            <a:r>
              <a:rPr lang="en-US" dirty="0"/>
              <a:t>Code of echo data that retrieve data as a map but the data will lose in some few days.</a:t>
            </a:r>
          </a:p>
          <a:p>
            <a:pPr>
              <a:buFont typeface="+mj-lt"/>
              <a:buAutoNum type="arabicPeriod"/>
            </a:pPr>
            <a:r>
              <a:rPr lang="en-US" dirty="0"/>
              <a:t>Save flight arrivals data as JSON file and TXT file for easy reading.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5C67F8-F17B-0742-8CF6-1BFA9BAC8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169" y="3364401"/>
            <a:ext cx="4126331" cy="29138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3590A7-9422-EF18-5AC2-DD20D617B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5050" y="2987520"/>
            <a:ext cx="3737181" cy="329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B5D10-9126-0230-8C9E-E5AD92D1B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30868-8193-4B93-7C2B-A87F5483C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Saving Flight Data can be saved only real-time flight.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Echo Data lost when past some period of time.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 need to open the computer all the time to collect data because data need to be collect at real-time.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Some Flight data appears to be misunderstand                (Ex. Mistake of arrival and departures)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B2E53-F6CC-B4AF-09AB-56B878F58D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950E10-0A3D-E47C-18B2-0A80F4D54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783" y="1822952"/>
            <a:ext cx="3825817" cy="259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069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10199-C129-11F0-56F2-2D1AED21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809" y="1057274"/>
            <a:ext cx="7043617" cy="2520217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AEC4F-E711-8552-9C34-82C1514A1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DD6BDC-E008-6AB7-55A1-46ED9BCF054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364808" y="3808750"/>
            <a:ext cx="7043618" cy="2233233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Find how to take echo data all the time without opening computer all day long.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Fix of the lost of echo data.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Fixing code of taking flight data to get more accurate and precise.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Quantify qualitative weather avoidance decisions by pilots and air traffic controllers—such as measuring distance to weather echoes and deviations from flight paths.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718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B5C58-752A-25BB-387A-29B7EE33D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9CBC-7D85-4036-6842-393D9678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US" dirty="0"/>
              <a:t>Update progress</a:t>
            </a:r>
            <a:br>
              <a:rPr lang="en-US" dirty="0"/>
            </a:br>
            <a:r>
              <a:rPr lang="en-US" dirty="0"/>
              <a:t>2025/05/26</a:t>
            </a:r>
            <a:br>
              <a:rPr lang="en-US" dirty="0"/>
            </a:br>
            <a:r>
              <a:rPr lang="en-US" dirty="0"/>
              <a:t>By: Krit </a:t>
            </a:r>
            <a:r>
              <a:rPr lang="en-US" dirty="0" err="1"/>
              <a:t>Ittisomboon</a:t>
            </a:r>
            <a:br>
              <a:rPr lang="en-US" dirty="0"/>
            </a:br>
            <a:r>
              <a:rPr lang="en-US" dirty="0"/>
              <a:t>(</a:t>
            </a:r>
            <a:r>
              <a:rPr lang="ja-JP" altLang="en-US" dirty="0"/>
              <a:t>クリット  イティソンブーン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(Hymn)</a:t>
            </a:r>
            <a:br>
              <a:rPr lang="en-US" dirty="0"/>
            </a:br>
            <a:r>
              <a:rPr lang="en-US" dirty="0"/>
              <a:t>(</a:t>
            </a:r>
            <a:r>
              <a:rPr lang="ja-JP" altLang="en-US" dirty="0"/>
              <a:t>ヒム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08986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A8206-221F-B877-731A-2643048AA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02C83-FE81-2DB6-7C82-BE355BC2E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/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30A2C-3E73-3EB7-A785-9AA226D72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6583680" cy="320734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Create a Map of Thailand as CSV.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Taking Data of Echo weather (precipitation in Thailand).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Fix the data loss problem of the last week.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B7570F-EA62-F6DF-8B63-B8175A4B82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525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13BC8-B8A5-E148-F878-BE9D1903D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35F6-03E5-C7F9-8345-BA1C06FF9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770" y="195861"/>
            <a:ext cx="7965461" cy="994164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2C5B4-BC9E-3D93-CB8C-C244039DC6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26771" y="1377833"/>
            <a:ext cx="7965460" cy="3497698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The Map of precipitation we create doesn’t take from live APIs call from Rain-Viewer so when the time past our data lost. But we fix it to use the static map instead like taking screenshot so data still there.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 create a map as html file that can zoom in and out and a simple version of PNG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Map of Thailand Border to work on that later.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A26A898E-8624-2AB7-C339-8293FD8180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212120-30B3-AE71-80A5-82D5B0733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73" y="3596231"/>
            <a:ext cx="2661838" cy="30659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DCB9CF-0B08-05C8-5E80-CC4C34B76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781" y="3596231"/>
            <a:ext cx="3304157" cy="30659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1C9B97-F2A3-0BC6-2CF6-EDAAA3A91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08" y="3598212"/>
            <a:ext cx="4345387" cy="306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99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32E6B-9F60-73FE-BA2D-E32118A66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F691D-9757-35F2-96A7-03AAABC72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5B3AC-2C5E-DB7F-9E0B-B361872BE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We need to open the computer all the time to collect data because data need to be collect at real-time or only past 2 hours.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F35C9-D841-435F-0C63-480CF56072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28243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{BDBEDE83-C9E6-498F-AC80-9234E634C2ED}tf78438558_win32</Template>
  <TotalTime>1700</TotalTime>
  <Words>1005</Words>
  <Application>Microsoft Office PowerPoint</Application>
  <PresentationFormat>Widescreen</PresentationFormat>
  <Paragraphs>100</Paragraphs>
  <Slides>24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Arial Black</vt:lpstr>
      <vt:lpstr>Calibri</vt:lpstr>
      <vt:lpstr>Sabon Next LT</vt:lpstr>
      <vt:lpstr>Custom</vt:lpstr>
      <vt:lpstr>Update progress 2025/05/20 By: Krit ittisomboon (クリット  イティソンブーン) (Hymn) (ヒム)</vt:lpstr>
      <vt:lpstr>Progress</vt:lpstr>
      <vt:lpstr>Result</vt:lpstr>
      <vt:lpstr>Problem</vt:lpstr>
      <vt:lpstr>Future work</vt:lpstr>
      <vt:lpstr>Update progress 2025/05/26 By: Krit Ittisomboon (クリット  イティソンブーン) (Hymn) (ヒム)</vt:lpstr>
      <vt:lpstr>Progress</vt:lpstr>
      <vt:lpstr>Result</vt:lpstr>
      <vt:lpstr>Problem</vt:lpstr>
      <vt:lpstr>Future work</vt:lpstr>
      <vt:lpstr>Update progress 2025/06/02 By: Krit Ittisomboon (クリット  イティソンブーン) (Hymn) (ヒム)</vt:lpstr>
      <vt:lpstr>Progress</vt:lpstr>
      <vt:lpstr>Result</vt:lpstr>
      <vt:lpstr>Future work</vt:lpstr>
      <vt:lpstr>Update progress 2025/06/16 By: Krit Ittisomboon (クリット  イティソンブーン) (Hymn) (ヒム)</vt:lpstr>
      <vt:lpstr>Progress</vt:lpstr>
      <vt:lpstr>Result</vt:lpstr>
      <vt:lpstr>Problem</vt:lpstr>
      <vt:lpstr>Future work</vt:lpstr>
      <vt:lpstr>Update progress 2025/06/23 (Last) By: Krit Ittisomboon (クリット  イティソンブーン) (Hymn) (ヒム)</vt:lpstr>
      <vt:lpstr>Progress</vt:lpstr>
      <vt:lpstr>Result</vt:lpstr>
      <vt:lpstr>Problem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. oOHymnKritOo .</dc:creator>
  <cp:lastModifiedBy>. oOHymnKritOo .</cp:lastModifiedBy>
  <cp:revision>10</cp:revision>
  <dcterms:created xsi:type="dcterms:W3CDTF">2025-05-18T15:03:32Z</dcterms:created>
  <dcterms:modified xsi:type="dcterms:W3CDTF">2025-06-22T16:43:21Z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